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3"/>
    <p:sldId id="283" r:id="rId4"/>
    <p:sldId id="296" r:id="rId5"/>
    <p:sldId id="289" r:id="rId6"/>
    <p:sldId id="286" r:id="rId7"/>
    <p:sldId id="290" r:id="rId8"/>
    <p:sldId id="291" r:id="rId9"/>
    <p:sldId id="292" r:id="rId10"/>
    <p:sldId id="293" r:id="rId11"/>
    <p:sldId id="294" r:id="rId12"/>
    <p:sldId id="295" r:id="rId13"/>
    <p:sldId id="297" r:id="rId14"/>
    <p:sldId id="298" r:id="rId15"/>
    <p:sldId id="284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06"/>
    <p:restoredTop sz="94665"/>
  </p:normalViewPr>
  <p:slideViewPr>
    <p:cSldViewPr snapToGrid="0" showGuides="1">
      <p:cViewPr>
        <p:scale>
          <a:sx n="74" d="100"/>
          <a:sy n="74" d="100"/>
        </p:scale>
        <p:origin x="1384" y="68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3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kumimoji="1"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4A6BA23-DEAC-A342-9F6E-88E8B98A9B8D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>
              <a:buNone/>
            </a:pPr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-1202690" y="567055"/>
            <a:ext cx="5962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Drawing 26" descr="E:/ddoc/tmp/1/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130" y="1226185"/>
            <a:ext cx="7317740" cy="4558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-1202690" y="567055"/>
            <a:ext cx="5962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处理应用原则</a:t>
            </a: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Drawing 31" descr="E:/ddoc/tmp/1/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8875" y="1226185"/>
            <a:ext cx="7334250" cy="4558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3237230" y="1497330"/>
            <a:ext cx="561530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1464310" y="2829560"/>
            <a:ext cx="926338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团队名称：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cuit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团队成员及联系方式：裴浩延（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19923215186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陈旭（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19823618674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使用到的谷歌技术：Google Guava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61010" y="3728085"/>
            <a:ext cx="11270615" cy="316928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cuit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团队成员及联系方式：裴浩延（19923215186）</a:t>
            </a:r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陈旭（19823618674）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使用到的谷歌技术：Google Guava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algn="ctr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4" name="文本框 12"/>
          <p:cNvSpPr txBox="1"/>
          <p:nvPr/>
        </p:nvSpPr>
        <p:spPr>
          <a:xfrm>
            <a:off x="4135438" y="2228850"/>
            <a:ext cx="3919537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7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1324610" y="2879090"/>
            <a:ext cx="954341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基于计算机视觉的信号处理应用系统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主要是互联网技术基础上的对业务进行管理的软件系统，可根据</a:t>
            </a:r>
            <a:r>
              <a:rPr 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人们的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业务情况</a:t>
            </a:r>
            <a:r>
              <a:rPr 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选择性的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使用，</a:t>
            </a:r>
            <a:r>
              <a:rPr 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软件功能强大，界面美观，操作简单，系统</a:t>
            </a:r>
            <a:r>
              <a:rPr 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根据需求设计研发的功能，</a:t>
            </a:r>
            <a:r>
              <a:rPr 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从而实现了其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丰富，并</a:t>
            </a:r>
            <a:r>
              <a:rPr 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对信号处理进行实时分析管理。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使用到的谷歌技术：Google Guava。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None/>
            </a:pP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1520" y="1151255"/>
            <a:ext cx="56489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基于计算机视觉的信号处理应用系统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362" grpId="0"/>
      <p:bldP spid="1536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3237230" y="1497330"/>
            <a:ext cx="561530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-1202690" y="567055"/>
            <a:ext cx="5962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软件账号登录</a:t>
            </a: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Drawing 1" descr="E:/ddoc/tmp/1/login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1890" y="1226185"/>
            <a:ext cx="7348855" cy="4561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-1202690" y="567055"/>
            <a:ext cx="5962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视觉信号处理</a:t>
            </a: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Drawing 2" descr="E:/ddoc/tmp/1/1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37130" y="1226185"/>
            <a:ext cx="7318375" cy="4559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-1202690" y="567055"/>
            <a:ext cx="5962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信号处理应用</a:t>
            </a: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Drawing 6" descr="E:/ddoc/tmp/1/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9510" y="1226185"/>
            <a:ext cx="733298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-1202690" y="567055"/>
            <a:ext cx="5962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计算机视觉分析</a:t>
            </a: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Drawing 13" descr="E:/ddoc/tmp/1/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8080" y="1226185"/>
            <a:ext cx="7355840" cy="455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-1202690" y="567055"/>
            <a:ext cx="5962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信号处理电子化</a:t>
            </a: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Drawing 18" descr="E:/ddoc/tmp/1/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9510" y="1226185"/>
            <a:ext cx="7333615" cy="456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-1202690" y="567055"/>
            <a:ext cx="5962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视觉信号记录</a:t>
            </a:r>
            <a:endParaRPr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Drawing 22" descr="E:/ddoc/tmp/1/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8080" y="1226185"/>
            <a:ext cx="7355840" cy="455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099,&quot;width&quot;:10903}"/>
</p:tagLst>
</file>

<file path=ppt/tags/tag2.xml><?xml version="1.0" encoding="utf-8"?>
<p:tagLst xmlns:p="http://schemas.openxmlformats.org/presentationml/2006/main">
  <p:tag name="KSO_WM_UNIT_PLACING_PICTURE_USER_VIEWPORT" val="{&quot;height&quot;:4680,&quot;width&quot;:8260}"/>
</p:tagLst>
</file>

<file path=ppt/tags/tag3.xml><?xml version="1.0" encoding="utf-8"?>
<p:tagLst xmlns:p="http://schemas.openxmlformats.org/presentationml/2006/main">
  <p:tag name="COMMONDATA" val="eyJoZGlkIjoiYjJmZjRiMDgyNWQyZDFlNGEwMGMwMjA4YmVhZGMyZGQifQ==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WPS 演示</Application>
  <PresentationFormat/>
  <Paragraphs>64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ʾĸ�</dc:title>
  <dc:creator>ѽСС�</dc:creator>
  <cp:lastModifiedBy>Phy</cp:lastModifiedBy>
  <cp:revision>39</cp:revision>
  <dcterms:created xsi:type="dcterms:W3CDTF">2022-08-25T04:07:00Z</dcterms:created>
  <dcterms:modified xsi:type="dcterms:W3CDTF">2022-08-30T11:43:21Z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5DA5C91A79523C926BF40663A9FAFB0C</vt:lpwstr>
  </property>
  <property fmtid="{D5CDD505-2E9C-101B-9397-08002B2CF9AE}" pid="3" name="KSOProductBuildVer">
    <vt:lpwstr>2052-11.1.0.12313</vt:lpwstr>
  </property>
</Properties>
</file>